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42" d="100"/>
          <a:sy n="42" d="100"/>
        </p:scale>
        <p:origin x="9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B9DB-3960-4DE5-B226-E13EFDC2C22D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DC53-1EC0-4BC5-9F9A-C347936C864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78256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B9DB-3960-4DE5-B226-E13EFDC2C22D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DC53-1EC0-4BC5-9F9A-C347936C864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3314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B9DB-3960-4DE5-B226-E13EFDC2C22D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DC53-1EC0-4BC5-9F9A-C347936C864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13076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B9DB-3960-4DE5-B226-E13EFDC2C22D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DC53-1EC0-4BC5-9F9A-C347936C864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7161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B9DB-3960-4DE5-B226-E13EFDC2C22D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DC53-1EC0-4BC5-9F9A-C347936C864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48126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B9DB-3960-4DE5-B226-E13EFDC2C22D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DC53-1EC0-4BC5-9F9A-C347936C864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18448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B9DB-3960-4DE5-B226-E13EFDC2C22D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DC53-1EC0-4BC5-9F9A-C347936C864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67087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B9DB-3960-4DE5-B226-E13EFDC2C22D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DC53-1EC0-4BC5-9F9A-C347936C864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3825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B9DB-3960-4DE5-B226-E13EFDC2C22D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DC53-1EC0-4BC5-9F9A-C347936C864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83001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B9DB-3960-4DE5-B226-E13EFDC2C22D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DC53-1EC0-4BC5-9F9A-C347936C864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57522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B9DB-3960-4DE5-B226-E13EFDC2C22D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9DC53-1EC0-4BC5-9F9A-C347936C864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72122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4B9DB-3960-4DE5-B226-E13EFDC2C22D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9DC53-1EC0-4BC5-9F9A-C347936C864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19251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Great Strikers</a:t>
            </a:r>
            <a:endParaRPr lang="ar-IQ" b="1" i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3345" y="1825625"/>
            <a:ext cx="3165309" cy="4351338"/>
          </a:xfrm>
        </p:spPr>
      </p:pic>
    </p:spTree>
    <p:extLst>
      <p:ext uri="{BB962C8B-B14F-4D97-AF65-F5344CB8AC3E}">
        <p14:creationId xmlns:p14="http://schemas.microsoft.com/office/powerpoint/2010/main" val="929690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Great Strikers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 Strikers</dc:title>
  <dc:creator>ACER1</dc:creator>
  <cp:lastModifiedBy>ACER1</cp:lastModifiedBy>
  <cp:revision>1</cp:revision>
  <dcterms:created xsi:type="dcterms:W3CDTF">2018-12-13T02:29:07Z</dcterms:created>
  <dcterms:modified xsi:type="dcterms:W3CDTF">2018-12-13T02:29:51Z</dcterms:modified>
</cp:coreProperties>
</file>